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 Hamburger" userId="3728be406894a57a" providerId="LiveId" clId="{F7842C69-8AF8-43F9-B539-3153B3768354}"/>
    <pc:docChg chg="modSld">
      <pc:chgData name="Marc Hamburger" userId="3728be406894a57a" providerId="LiveId" clId="{F7842C69-8AF8-43F9-B539-3153B3768354}" dt="2019-11-01T08:21:41.658" v="7" actId="20577"/>
      <pc:docMkLst>
        <pc:docMk/>
      </pc:docMkLst>
      <pc:sldChg chg="modSp">
        <pc:chgData name="Marc Hamburger" userId="3728be406894a57a" providerId="LiveId" clId="{F7842C69-8AF8-43F9-B539-3153B3768354}" dt="2019-11-01T08:21:41.658" v="7" actId="20577"/>
        <pc:sldMkLst>
          <pc:docMk/>
          <pc:sldMk cId="1364554300" sldId="262"/>
        </pc:sldMkLst>
        <pc:spChg chg="mod">
          <ac:chgData name="Marc Hamburger" userId="3728be406894a57a" providerId="LiveId" clId="{F7842C69-8AF8-43F9-B539-3153B3768354}" dt="2019-11-01T08:21:41.658" v="7" actId="20577"/>
          <ac:spMkLst>
            <pc:docMk/>
            <pc:sldMk cId="1364554300" sldId="262"/>
            <ac:spMk id="3" creationId="{E0815C3B-7774-4089-922E-970C79102A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BE6F8-3EFC-4769-A56D-E4CEE08F1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Sensitief narcisme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C0BA78-0DB0-43BC-8E6A-78E9E8BD5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Anneke Smits en Marc Hamburger</a:t>
            </a:r>
          </a:p>
        </p:txBody>
      </p:sp>
    </p:spTree>
    <p:extLst>
      <p:ext uri="{BB962C8B-B14F-4D97-AF65-F5344CB8AC3E}">
        <p14:creationId xmlns:p14="http://schemas.microsoft.com/office/powerpoint/2010/main" val="239708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203D5-E53B-4FDA-81C4-C81CA028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Sensitief Narcisme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54E78B-07E4-4693-BBE4-7E39C2C8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Onzekerheid is slechts de voorkant</a:t>
            </a:r>
          </a:p>
          <a:p>
            <a:r>
              <a:rPr lang="nl-NL" dirty="0"/>
              <a:t>Geen geïntegreerd beeld van zelf en anderen</a:t>
            </a:r>
          </a:p>
          <a:p>
            <a:r>
              <a:rPr lang="nl-NL" dirty="0"/>
              <a:t>Burn-out, depressie: de muziekschooldirecteur</a:t>
            </a:r>
          </a:p>
          <a:p>
            <a:r>
              <a:rPr lang="nl-NL" dirty="0"/>
              <a:t>Hoe merk je het in therapie?</a:t>
            </a:r>
          </a:p>
        </p:txBody>
      </p:sp>
    </p:spTree>
    <p:extLst>
      <p:ext uri="{BB962C8B-B14F-4D97-AF65-F5344CB8AC3E}">
        <p14:creationId xmlns:p14="http://schemas.microsoft.com/office/powerpoint/2010/main" val="376037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EA399-40F2-4816-81AF-951B02A9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Herkennen in therapie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59B7AB-893C-4965-A465-C9921B29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Relationele thema’s (‘wat vinden ze van me?’)</a:t>
            </a:r>
          </a:p>
          <a:p>
            <a:r>
              <a:rPr lang="nl-NL" dirty="0"/>
              <a:t>Interventies worden niet ontvangen</a:t>
            </a:r>
          </a:p>
          <a:p>
            <a:r>
              <a:rPr lang="nl-NL" dirty="0"/>
              <a:t>Nooit trots, geen dankbaarheid, geen sorry, geen complimenten</a:t>
            </a:r>
          </a:p>
          <a:p>
            <a:r>
              <a:rPr lang="nl-NL" dirty="0"/>
              <a:t>Affectfobie voor afhankelijkheid</a:t>
            </a:r>
          </a:p>
          <a:p>
            <a:r>
              <a:rPr lang="nl-NL" dirty="0"/>
              <a:t>Affectfobie voor agressie</a:t>
            </a:r>
          </a:p>
          <a:p>
            <a:r>
              <a:rPr lang="nl-NL" dirty="0"/>
              <a:t>Instrumentele relaties (ander is geen ander)</a:t>
            </a:r>
          </a:p>
          <a:p>
            <a:r>
              <a:rPr lang="nl-NL" dirty="0"/>
              <a:t>Tegenoverdracht </a:t>
            </a:r>
          </a:p>
        </p:txBody>
      </p:sp>
    </p:spTree>
    <p:extLst>
      <p:ext uri="{BB962C8B-B14F-4D97-AF65-F5344CB8AC3E}">
        <p14:creationId xmlns:p14="http://schemas.microsoft.com/office/powerpoint/2010/main" val="70794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4A37C-2FB3-456D-BEBE-8374A3C3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AFT</a:t>
            </a:r>
          </a:p>
        </p:txBody>
      </p:sp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72323872-B1D4-427D-81AA-C03DA96C1B0F}"/>
              </a:ext>
            </a:extLst>
          </p:cNvPr>
          <p:cNvSpPr/>
          <p:nvPr/>
        </p:nvSpPr>
        <p:spPr>
          <a:xfrm flipV="1">
            <a:off x="4115650" y="3185963"/>
            <a:ext cx="3128211" cy="243759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2160C43-2A5D-489D-BC77-2F26971AB174}"/>
              </a:ext>
            </a:extLst>
          </p:cNvPr>
          <p:cNvSpPr txBox="1"/>
          <p:nvPr/>
        </p:nvSpPr>
        <p:spPr>
          <a:xfrm>
            <a:off x="2657326" y="2423838"/>
            <a:ext cx="2261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Narcisme </a:t>
            </a:r>
            <a:br>
              <a:rPr lang="nl-NL" sz="2800" dirty="0"/>
            </a:br>
            <a:endParaRPr lang="nl-NL" sz="2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2765EFF-8A9D-4382-8210-C400D59962D3}"/>
              </a:ext>
            </a:extLst>
          </p:cNvPr>
          <p:cNvSpPr txBox="1"/>
          <p:nvPr/>
        </p:nvSpPr>
        <p:spPr>
          <a:xfrm>
            <a:off x="7721162" y="2685448"/>
            <a:ext cx="2799251" cy="743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623C2C7-8781-4BA6-B190-E8176FEA414A}"/>
              </a:ext>
            </a:extLst>
          </p:cNvPr>
          <p:cNvSpPr txBox="1"/>
          <p:nvPr/>
        </p:nvSpPr>
        <p:spPr>
          <a:xfrm>
            <a:off x="7133170" y="2450985"/>
            <a:ext cx="307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Angst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B2F3926-EB45-4BEC-8924-00B366163F12}"/>
              </a:ext>
            </a:extLst>
          </p:cNvPr>
          <p:cNvSpPr txBox="1"/>
          <p:nvPr/>
        </p:nvSpPr>
        <p:spPr>
          <a:xfrm>
            <a:off x="3981274" y="5938788"/>
            <a:ext cx="4229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Emotionele waarheid</a:t>
            </a:r>
          </a:p>
        </p:txBody>
      </p:sp>
    </p:spTree>
    <p:extLst>
      <p:ext uri="{BB962C8B-B14F-4D97-AF65-F5344CB8AC3E}">
        <p14:creationId xmlns:p14="http://schemas.microsoft.com/office/powerpoint/2010/main" val="347360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A3FD2-BB45-4290-84E4-6E259C60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Herstructureren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6F3807-72F4-4F53-B981-1AA863D20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Achterliggende grootheidsfantasie bespreekbaar maken (let op schaamte)</a:t>
            </a:r>
          </a:p>
          <a:p>
            <a:r>
              <a:rPr lang="nl-NL" dirty="0"/>
              <a:t>Valideren </a:t>
            </a:r>
            <a:r>
              <a:rPr lang="nl-NL" dirty="0" err="1"/>
              <a:t>ontstaangeschiedenis</a:t>
            </a:r>
            <a:endParaRPr lang="nl-NL" dirty="0"/>
          </a:p>
          <a:p>
            <a:r>
              <a:rPr lang="nl-NL" dirty="0"/>
              <a:t>Exposure aan (afhankelijkheids-)verlangens </a:t>
            </a:r>
          </a:p>
          <a:p>
            <a:r>
              <a:rPr lang="nl-NL" dirty="0"/>
              <a:t>Herstructureren in de overdracht</a:t>
            </a:r>
          </a:p>
          <a:p>
            <a:r>
              <a:rPr lang="nl-NL" dirty="0"/>
              <a:t>Common sense: behoeftes uitspreken, compliment ontvangen, dankbaar zijn, sorry zeggen etc.</a:t>
            </a:r>
          </a:p>
          <a:p>
            <a:r>
              <a:rPr lang="nl-NL" dirty="0"/>
              <a:t>‘Hoe zou een ander zich voelen?’</a:t>
            </a:r>
          </a:p>
        </p:txBody>
      </p:sp>
    </p:spTree>
    <p:extLst>
      <p:ext uri="{BB962C8B-B14F-4D97-AF65-F5344CB8AC3E}">
        <p14:creationId xmlns:p14="http://schemas.microsoft.com/office/powerpoint/2010/main" val="154041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1667D-3212-419D-A433-FD7DE085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Indicaties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815C3B-7774-4089-922E-970C79102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Lichte vorm van narcisme: grootheidsfantasie is enigszins </a:t>
            </a:r>
            <a:r>
              <a:rPr lang="nl-NL" dirty="0" err="1"/>
              <a:t>egodistoon</a:t>
            </a:r>
            <a:r>
              <a:rPr lang="nl-NL" dirty="0"/>
              <a:t>: Affectfobie therapie</a:t>
            </a:r>
          </a:p>
          <a:p>
            <a:endParaRPr lang="nl-NL" dirty="0"/>
          </a:p>
          <a:p>
            <a:r>
              <a:rPr lang="nl-NL" dirty="0"/>
              <a:t>Ernstige vorm van narcisme: grootheidsfantasie is zeer </a:t>
            </a:r>
            <a:r>
              <a:rPr lang="nl-NL" dirty="0" err="1"/>
              <a:t>egosyntoon</a:t>
            </a:r>
            <a:r>
              <a:rPr lang="nl-NL" dirty="0"/>
              <a:t> (impliciet): langdurende </a:t>
            </a:r>
            <a:r>
              <a:rPr lang="nl-NL"/>
              <a:t>psychodynamische psychotherapie (TFP)/</a:t>
            </a:r>
            <a:r>
              <a:rPr lang="nl-NL" dirty="0"/>
              <a:t>psychoanalyse of klinische psychotherapie. </a:t>
            </a:r>
          </a:p>
        </p:txBody>
      </p:sp>
    </p:spTree>
    <p:extLst>
      <p:ext uri="{BB962C8B-B14F-4D97-AF65-F5344CB8AC3E}">
        <p14:creationId xmlns:p14="http://schemas.microsoft.com/office/powerpoint/2010/main" val="136455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1794F-6878-49CB-A66E-B6498279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Rollenspel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06DB804-F1E4-4479-8FF2-FA5C69B31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70000"/>
          </a:blip>
          <a:stretch>
            <a:fillRect/>
          </a:stretch>
        </p:blipFill>
        <p:spPr>
          <a:xfrm>
            <a:off x="755456" y="2316480"/>
            <a:ext cx="6213864" cy="3598863"/>
          </a:xfrm>
        </p:spPr>
      </p:pic>
    </p:spTree>
    <p:extLst>
      <p:ext uri="{BB962C8B-B14F-4D97-AF65-F5344CB8AC3E}">
        <p14:creationId xmlns:p14="http://schemas.microsoft.com/office/powerpoint/2010/main" val="228893427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49</TotalTime>
  <Words>164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Berlijn</vt:lpstr>
      <vt:lpstr>Sensitief narcisme</vt:lpstr>
      <vt:lpstr>Sensitief Narcisme</vt:lpstr>
      <vt:lpstr>Herkennen in therapie</vt:lpstr>
      <vt:lpstr>AFT</vt:lpstr>
      <vt:lpstr>Herstructureren </vt:lpstr>
      <vt:lpstr>Indicaties</vt:lpstr>
      <vt:lpstr>Rollenspel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Sensitief narcisme</dc:title>
  <dc:creator>Marc Hamburger</dc:creator>
  <cp:lastModifiedBy>Marc Hamburger</cp:lastModifiedBy>
  <cp:revision>6</cp:revision>
  <dcterms:created xsi:type="dcterms:W3CDTF">2019-10-08T19:32:16Z</dcterms:created>
  <dcterms:modified xsi:type="dcterms:W3CDTF">2019-11-01T08:21:45Z</dcterms:modified>
</cp:coreProperties>
</file>